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bmp" ContentType="image/bmp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8"/>
  </p:notesMasterIdLst>
  <p:sldIdLst>
    <p:sldId id="264" r:id="rId4"/>
    <p:sldId id="265" r:id="rId5"/>
    <p:sldId id="266" r:id="rId6"/>
    <p:sldId id="270" r:id="rId7"/>
    <p:sldId id="268" r:id="rId8"/>
    <p:sldId id="271" r:id="rId9"/>
    <p:sldId id="267" r:id="rId10"/>
    <p:sldId id="269" r:id="rId11"/>
    <p:sldId id="272" r:id="rId12"/>
    <p:sldId id="273" r:id="rId13"/>
    <p:sldId id="260" r:id="rId14"/>
    <p:sldId id="261" r:id="rId15"/>
    <p:sldId id="262" r:id="rId16"/>
    <p:sldId id="263" r:id="rId17"/>
  </p:sldIdLst>
  <p:sldSz cx="9144000" cy="6858000" type="screen4x3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4660"/>
  </p:normalViewPr>
  <p:slideViewPr>
    <p:cSldViewPr showGuides="1">
      <p:cViewPr varScale="1">
        <p:scale>
          <a:sx n="125" d="100"/>
          <a:sy n="125" d="100"/>
        </p:scale>
        <p:origin x="-123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 showFormatting="0">
    <p:cViewPr>
      <p:scale>
        <a:sx n="99" d="100"/>
        <a:sy n="9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b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 smtClean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 smtClean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9700" name="Rectangle 4"/>
          <p:cNvSpPr>
            <a:spLocks noRo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 smtClean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p>
            <a:pPr lvl="0" algn="r" eaLnBrk="1" hangingPunct="1"/>
            <a:fld id="{9A0DB2DC-4C9A-4742-B13C-FB6460FD3503}" type="slidenum">
              <a:rPr lang="en-US" altLang="zh-CN" sz="1200" dirty="0"/>
            </a:fld>
            <a:endParaRPr lang="en-US" altLang="zh-CN" sz="120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D662C64A-8818-4744-8FFB-3FDA90097B5A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AA878B3-F233-4039-A609-4DEB660CFC63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7E8D636-D2A0-443C-AF11-BEA0B94B1552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2B628FC7-7591-4996-A525-78BF3FD760A0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7" name="日期占位符 2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7200AEF-47E9-47FD-B09B-2C0D52A6ED6B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3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1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1D392131-AAAB-498C-965C-125D9FA3DEEA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2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4CC04FC-1F80-4739-BD3A-2DABB0802FC8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日期占位符 4"/>
          <p:cNvSpPr>
            <a:spLocks noGrp="1"/>
          </p:cNvSpPr>
          <p:nvPr>
            <p:ph type="dt" sz="half" idx="1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1FCFD20-8C44-4241-85AB-8A565DA996EA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5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79379CBA-0223-4643-8328-57B1525EE51B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B027C762-CD7D-4BAF-9341-A349B25F80BD}" type="datetimeFigureOut">
              <a:rPr kumimoji="0" lang="zh-CN" alt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</a:fld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latin typeface="Arial" panose="020B0604020202020204" pitchFamily="34" charset="0"/>
                <a:ea typeface="华文彩云" pitchFamily="2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1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algn="r"/>
            <a:fld id="{9A0DB2DC-4C9A-4742-B13C-FB6460FD3503}" type="slidenum">
              <a:rPr lang="zh-CN" altLang="en-US" b="1" dirty="0">
                <a:ea typeface="华文彩云" pitchFamily="2" charset="-122"/>
              </a:rPr>
            </a:fld>
            <a:endParaRPr lang="zh-CN" altLang="en-US" b="1" dirty="0">
              <a:ea typeface="华文彩云" pitchFamily="2" charset="-122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 smtClean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 dirty="0" smtClean="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第一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PPT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模板网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-WWW.1PPT.COM</a:t>
            </a: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pPr lvl="0" eaLnBrk="1" hangingPunct="1"/>
            <a:fld id="{9A0DB2DC-4C9A-4742-B13C-FB6460FD3503}" type="slidenum">
              <a:rPr lang="en-US" altLang="zh-CN">
                <a:latin typeface="Arial" panose="020B0604020202020204" pitchFamily="34" charset="0"/>
              </a:rPr>
            </a:fld>
            <a:endParaRPr lang="en-US" altLang="zh-CN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051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374C1E1-AEDC-4503-B5A7-DA99D5368D27}" type="datetimeFigureOut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 panose="02010600030101010101" pitchFamily="2" charset="-122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 lvl="0" eaLnBrk="1" hangingPunct="1"/>
            <a:fld id="{9A0DB2DC-4C9A-4742-B13C-FB6460FD3503}" type="slidenum">
              <a:rPr lang="zh-CN" altLang="en-US" dirty="0"/>
            </a:fld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bmp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.bin"/><Relationship Id="rId8" Type="http://schemas.openxmlformats.org/officeDocument/2006/relationships/oleObject" Target="../embeddings/oleObject6.bin"/><Relationship Id="rId7" Type="http://schemas.openxmlformats.org/officeDocument/2006/relationships/oleObject" Target="../embeddings/oleObject5.bin"/><Relationship Id="rId6" Type="http://schemas.openxmlformats.org/officeDocument/2006/relationships/oleObject" Target="../embeddings/oleObject4.bin"/><Relationship Id="rId5" Type="http://schemas.openxmlformats.org/officeDocument/2006/relationships/oleObject" Target="../embeddings/oleObject3.bin"/><Relationship Id="rId4" Type="http://schemas.openxmlformats.org/officeDocument/2006/relationships/oleObject" Target="../embeddings/oleObject2.bin"/><Relationship Id="rId3" Type="http://schemas.openxmlformats.org/officeDocument/2006/relationships/image" Target="../media/image4.png"/><Relationship Id="rId2" Type="http://schemas.openxmlformats.org/officeDocument/2006/relationships/oleObject" Target="../embeddings/oleObject1.bin"/><Relationship Id="rId14" Type="http://schemas.openxmlformats.org/officeDocument/2006/relationships/vmlDrawing" Target="../drawings/vmlDrawing1.vml"/><Relationship Id="rId13" Type="http://schemas.openxmlformats.org/officeDocument/2006/relationships/slideLayout" Target="../slideLayouts/slideLayout12.xml"/><Relationship Id="rId12" Type="http://schemas.openxmlformats.org/officeDocument/2006/relationships/oleObject" Target="../embeddings/oleObject10.bin"/><Relationship Id="rId11" Type="http://schemas.openxmlformats.org/officeDocument/2006/relationships/oleObject" Target="../embeddings/oleObject9.bin"/><Relationship Id="rId10" Type="http://schemas.openxmlformats.org/officeDocument/2006/relationships/oleObject" Target="../embeddings/oleObject8.bin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7.bin"/><Relationship Id="rId8" Type="http://schemas.openxmlformats.org/officeDocument/2006/relationships/oleObject" Target="../embeddings/oleObject16.bin"/><Relationship Id="rId7" Type="http://schemas.openxmlformats.org/officeDocument/2006/relationships/oleObject" Target="../embeddings/oleObject15.bin"/><Relationship Id="rId6" Type="http://schemas.openxmlformats.org/officeDocument/2006/relationships/oleObject" Target="../embeddings/oleObject14.bin"/><Relationship Id="rId5" Type="http://schemas.openxmlformats.org/officeDocument/2006/relationships/oleObject" Target="../embeddings/oleObject13.bin"/><Relationship Id="rId4" Type="http://schemas.openxmlformats.org/officeDocument/2006/relationships/oleObject" Target="../embeddings/oleObject12.bin"/><Relationship Id="rId3" Type="http://schemas.openxmlformats.org/officeDocument/2006/relationships/image" Target="../media/image4.png"/><Relationship Id="rId2" Type="http://schemas.openxmlformats.org/officeDocument/2006/relationships/oleObject" Target="../embeddings/oleObject11.bin"/><Relationship Id="rId16" Type="http://schemas.openxmlformats.org/officeDocument/2006/relationships/vmlDrawing" Target="../drawings/vmlDrawing2.vml"/><Relationship Id="rId15" Type="http://schemas.openxmlformats.org/officeDocument/2006/relationships/slideLayout" Target="../slideLayouts/slideLayout7.xml"/><Relationship Id="rId14" Type="http://schemas.openxmlformats.org/officeDocument/2006/relationships/oleObject" Target="../embeddings/oleObject22.bin"/><Relationship Id="rId13" Type="http://schemas.openxmlformats.org/officeDocument/2006/relationships/oleObject" Target="../embeddings/oleObject21.bin"/><Relationship Id="rId12" Type="http://schemas.openxmlformats.org/officeDocument/2006/relationships/oleObject" Target="../embeddings/oleObject20.bin"/><Relationship Id="rId11" Type="http://schemas.openxmlformats.org/officeDocument/2006/relationships/oleObject" Target="../embeddings/oleObject19.bin"/><Relationship Id="rId10" Type="http://schemas.openxmlformats.org/officeDocument/2006/relationships/oleObject" Target="../embeddings/oleObject18.bin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8" name="Text Box 5"/>
          <p:cNvSpPr txBox="1"/>
          <p:nvPr/>
        </p:nvSpPr>
        <p:spPr>
          <a:xfrm>
            <a:off x="611188" y="600075"/>
            <a:ext cx="4191000" cy="4730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2500" b="1" dirty="0">
                <a:solidFill>
                  <a:srgbClr val="FF3300"/>
                </a:solidFill>
                <a:latin typeface="Arial" panose="020B0604020202020204" pitchFamily="34" charset="0"/>
              </a:rPr>
              <a:t>西师大版一年级数学下册</a:t>
            </a:r>
            <a:endParaRPr lang="zh-CN" altLang="en-US" sz="2500" b="1" dirty="0">
              <a:solidFill>
                <a:srgbClr val="FF3300"/>
              </a:solidFill>
              <a:latin typeface="Arial" panose="020B0604020202020204" pitchFamily="34" charset="0"/>
            </a:endParaRPr>
          </a:p>
        </p:txBody>
      </p:sp>
      <p:sp>
        <p:nvSpPr>
          <p:cNvPr id="10246" name="Text Box 6"/>
          <p:cNvSpPr txBox="1"/>
          <p:nvPr/>
        </p:nvSpPr>
        <p:spPr>
          <a:xfrm>
            <a:off x="1398588" y="2708275"/>
            <a:ext cx="6340475" cy="11588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7000" b="1" dirty="0">
                <a:solidFill>
                  <a:schemeClr val="accent2"/>
                </a:solidFill>
                <a:latin typeface="Arial" panose="020B0604020202020204" pitchFamily="34" charset="0"/>
              </a:rPr>
              <a:t>数数   数的组成</a:t>
            </a:r>
            <a:endParaRPr lang="zh-CN" altLang="en-US" sz="7000" b="1" dirty="0">
              <a:solidFill>
                <a:schemeClr val="accent2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60" name="Text Box 4"/>
          <p:cNvSpPr txBox="1"/>
          <p:nvPr/>
        </p:nvSpPr>
        <p:spPr>
          <a:xfrm>
            <a:off x="1547813" y="1989138"/>
            <a:ext cx="6408737" cy="27749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二十九根是</a:t>
            </a:r>
            <a:r>
              <a:rPr lang="en-US" altLang="zh-CN" sz="3200" b="1">
                <a:solidFill>
                  <a:schemeClr val="accent2"/>
                </a:solidFill>
                <a:latin typeface="Arial" panose="020B0604020202020204" pitchFamily="34" charset="0"/>
              </a:rPr>
              <a:t>2</a:t>
            </a: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捆零</a:t>
            </a:r>
            <a:r>
              <a:rPr lang="en-US" altLang="zh-CN" sz="3200" b="1">
                <a:solidFill>
                  <a:schemeClr val="accent2"/>
                </a:solidFill>
                <a:latin typeface="Arial" panose="020B0604020202020204" pitchFamily="34" charset="0"/>
              </a:rPr>
              <a:t>9</a:t>
            </a: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根，</a:t>
            </a:r>
            <a:endParaRPr lang="zh-CN" altLang="en-US" sz="3200" b="1" dirty="0">
              <a:solidFill>
                <a:schemeClr val="accent2"/>
              </a:solidFill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3200" b="1">
                <a:solidFill>
                  <a:schemeClr val="accent2"/>
                </a:solidFill>
                <a:latin typeface="Arial" panose="020B0604020202020204" pitchFamily="34" charset="0"/>
              </a:rPr>
              <a:t>9</a:t>
            </a: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根再添</a:t>
            </a:r>
            <a:r>
              <a:rPr lang="en-US" altLang="zh-CN" sz="3200" b="1">
                <a:solidFill>
                  <a:schemeClr val="accent2"/>
                </a:solidFill>
                <a:latin typeface="Arial" panose="020B0604020202020204" pitchFamily="34" charset="0"/>
              </a:rPr>
              <a:t>1</a:t>
            </a: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根是</a:t>
            </a:r>
            <a:r>
              <a:rPr lang="en-US" altLang="zh-CN" sz="3200" b="1">
                <a:solidFill>
                  <a:schemeClr val="accent2"/>
                </a:solidFill>
                <a:latin typeface="Arial" panose="020B0604020202020204" pitchFamily="34" charset="0"/>
              </a:rPr>
              <a:t>10</a:t>
            </a: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根，</a:t>
            </a:r>
            <a:endParaRPr lang="zh-CN" altLang="en-US" sz="3200" b="1" dirty="0">
              <a:solidFill>
                <a:schemeClr val="accent2"/>
              </a:solidFill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en-US" altLang="zh-CN" sz="3200" b="1">
                <a:solidFill>
                  <a:schemeClr val="accent2"/>
                </a:solidFill>
                <a:latin typeface="Arial" panose="020B0604020202020204" pitchFamily="34" charset="0"/>
              </a:rPr>
              <a:t>10</a:t>
            </a: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根单根捆成</a:t>
            </a:r>
            <a:r>
              <a:rPr lang="en-US" altLang="zh-CN" sz="3200" b="1">
                <a:solidFill>
                  <a:schemeClr val="accent2"/>
                </a:solidFill>
                <a:latin typeface="Arial" panose="020B0604020202020204" pitchFamily="34" charset="0"/>
              </a:rPr>
              <a:t>1</a:t>
            </a: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捆，</a:t>
            </a:r>
            <a:endParaRPr lang="zh-CN" altLang="en-US" sz="3200" b="1" dirty="0">
              <a:solidFill>
                <a:schemeClr val="accent2"/>
              </a:solidFill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一共是</a:t>
            </a:r>
            <a:r>
              <a:rPr lang="en-US" altLang="zh-CN" sz="3200" b="1">
                <a:solidFill>
                  <a:schemeClr val="accent2"/>
                </a:solidFill>
                <a:latin typeface="Arial" panose="020B0604020202020204" pitchFamily="34" charset="0"/>
              </a:rPr>
              <a:t>3</a:t>
            </a: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捆，有</a:t>
            </a:r>
            <a:r>
              <a:rPr lang="en-US" altLang="zh-CN" sz="3200" b="1">
                <a:solidFill>
                  <a:schemeClr val="accent2"/>
                </a:solidFill>
                <a:latin typeface="Arial" panose="020B0604020202020204" pitchFamily="34" charset="0"/>
              </a:rPr>
              <a:t>30</a:t>
            </a:r>
            <a:r>
              <a:rPr lang="zh-CN" altLang="en-US" sz="3200" b="1" dirty="0">
                <a:solidFill>
                  <a:schemeClr val="accent2"/>
                </a:solidFill>
                <a:latin typeface="Arial" panose="020B0604020202020204" pitchFamily="34" charset="0"/>
              </a:rPr>
              <a:t>根。</a:t>
            </a:r>
            <a:endParaRPr lang="zh-CN" altLang="en-US" sz="3200" b="1" dirty="0">
              <a:solidFill>
                <a:schemeClr val="accent2"/>
              </a:solidFill>
              <a:latin typeface="Arial" panose="020B0604020202020204" pitchFamily="34" charset="0"/>
            </a:endParaRPr>
          </a:p>
        </p:txBody>
      </p:sp>
      <p:sp>
        <p:nvSpPr>
          <p:cNvPr id="19461" name="AutoShape 5"/>
          <p:cNvSpPr/>
          <p:nvPr/>
        </p:nvSpPr>
        <p:spPr>
          <a:xfrm>
            <a:off x="1476375" y="765175"/>
            <a:ext cx="4319588" cy="935038"/>
          </a:xfrm>
          <a:prstGeom prst="roundRect">
            <a:avLst>
              <a:gd name="adj" fmla="val 16667"/>
            </a:avLst>
          </a:prstGeom>
          <a:noFill/>
          <a:ln w="63500" cap="flat" cmpd="sng">
            <a:solidFill>
              <a:srgbClr val="FF66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4000">
                <a:solidFill>
                  <a:srgbClr val="FF0000"/>
                </a:solidFill>
                <a:latin typeface="Arial" panose="020B0604020202020204" pitchFamily="34" charset="0"/>
              </a:rPr>
              <a:t>29</a:t>
            </a:r>
            <a:r>
              <a:rPr lang="zh-CN" altLang="en-US" sz="4000" dirty="0">
                <a:solidFill>
                  <a:srgbClr val="FF0000"/>
                </a:solidFill>
                <a:latin typeface="Arial" panose="020B0604020202020204" pitchFamily="34" charset="0"/>
              </a:rPr>
              <a:t>的后面是</a:t>
            </a:r>
            <a:r>
              <a:rPr lang="en-US" altLang="zh-CN" sz="4000">
                <a:solidFill>
                  <a:srgbClr val="FF0000"/>
                </a:solidFill>
                <a:latin typeface="Arial" panose="020B0604020202020204" pitchFamily="34" charset="0"/>
              </a:rPr>
              <a:t>30</a:t>
            </a:r>
            <a:endParaRPr lang="en-US" altLang="zh-CN" sz="400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4" dur="80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5" dur="80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80"/>
                                        <p:tgtEl>
                                          <p:spTgt spid="194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/>
      <p:bldP spid="1946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4579" name="Picture 2" descr="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9475" y="2044700"/>
            <a:ext cx="1314450" cy="1406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147" name="Text Box 3"/>
          <p:cNvSpPr txBox="1"/>
          <p:nvPr/>
        </p:nvSpPr>
        <p:spPr>
          <a:xfrm>
            <a:off x="2555875" y="2349500"/>
            <a:ext cx="4953000" cy="946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en-US" altLang="zh-CN" sz="2800">
                <a:solidFill>
                  <a:srgbClr val="008000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800" dirty="0">
                <a:solidFill>
                  <a:srgbClr val="008000"/>
                </a:solidFill>
                <a:latin typeface="Times New Roman" panose="02020603050405020304" pitchFamily="18" charset="0"/>
              </a:rPr>
              <a:t>从十起，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一个一个</a:t>
            </a:r>
            <a:r>
              <a:rPr lang="zh-CN" altLang="en-US" sz="2800" dirty="0">
                <a:solidFill>
                  <a:srgbClr val="008000"/>
                </a:solidFill>
                <a:latin typeface="Times New Roman" panose="02020603050405020304" pitchFamily="18" charset="0"/>
              </a:rPr>
              <a:t>地数，数到二十五。</a:t>
            </a:r>
            <a:endParaRPr lang="zh-CN" altLang="en-US" sz="2800" dirty="0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8" name="Text Box 4"/>
          <p:cNvSpPr txBox="1"/>
          <p:nvPr/>
        </p:nvSpPr>
        <p:spPr>
          <a:xfrm>
            <a:off x="2555875" y="3340100"/>
            <a:ext cx="5181600" cy="946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008000"/>
                </a:solidFill>
                <a:latin typeface="Times New Roman" panose="02020603050405020304" pitchFamily="18" charset="0"/>
              </a:rPr>
              <a:t>从二十六起，</a:t>
            </a: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一个一个</a:t>
            </a:r>
            <a:r>
              <a:rPr lang="zh-CN" altLang="en-US" sz="2800" b="1" dirty="0">
                <a:solidFill>
                  <a:srgbClr val="008000"/>
                </a:solidFill>
                <a:latin typeface="Times New Roman" panose="02020603050405020304" pitchFamily="18" charset="0"/>
              </a:rPr>
              <a:t>地数，数到四十四。</a:t>
            </a:r>
            <a:endParaRPr lang="zh-CN" altLang="en-US" sz="2800" b="1" dirty="0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6149" name="Text Box 5"/>
          <p:cNvSpPr txBox="1"/>
          <p:nvPr/>
        </p:nvSpPr>
        <p:spPr>
          <a:xfrm>
            <a:off x="2022475" y="4406900"/>
            <a:ext cx="5638800" cy="9461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2800" dirty="0">
                <a:solidFill>
                  <a:srgbClr val="008000"/>
                </a:solidFill>
                <a:latin typeface="Times New Roman" panose="02020603050405020304" pitchFamily="18" charset="0"/>
              </a:rPr>
              <a:t>从十起，</a:t>
            </a:r>
            <a:r>
              <a:rPr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十个十个</a:t>
            </a:r>
            <a:r>
              <a:rPr lang="zh-CN" altLang="en-US" sz="2800" dirty="0">
                <a:solidFill>
                  <a:srgbClr val="008000"/>
                </a:solidFill>
                <a:latin typeface="Times New Roman" panose="02020603050405020304" pitchFamily="18" charset="0"/>
              </a:rPr>
              <a:t>地数，数到六十。</a:t>
            </a:r>
            <a:endParaRPr lang="zh-CN" altLang="en-US" sz="2800" dirty="0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6151" name="Picture 7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275" y="2425700"/>
            <a:ext cx="365125" cy="3651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2" name="Picture 8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075" y="3416300"/>
            <a:ext cx="365125" cy="3651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3" name="Picture 9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675" y="4483100"/>
            <a:ext cx="365125" cy="3651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586" name="AutoShape 11"/>
          <p:cNvSpPr/>
          <p:nvPr/>
        </p:nvSpPr>
        <p:spPr>
          <a:xfrm>
            <a:off x="2051050" y="836613"/>
            <a:ext cx="3600450" cy="936625"/>
          </a:xfrm>
          <a:prstGeom prst="roundRect">
            <a:avLst>
              <a:gd name="adj" fmla="val 16667"/>
            </a:avLst>
          </a:prstGeom>
          <a:noFill/>
          <a:ln w="63500" cap="flat" cmpd="sng">
            <a:solidFill>
              <a:srgbClr val="99CC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4400" dirty="0">
                <a:latin typeface="Arial" panose="020B0604020202020204" pitchFamily="34" charset="0"/>
              </a:rPr>
              <a:t>数一数</a:t>
            </a:r>
            <a:endParaRPr lang="zh-CN" altLang="en-US" sz="44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/>
      <p:bldP spid="6148" grpId="0"/>
      <p:bldP spid="614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603" name="Text Box 2"/>
          <p:cNvSpPr txBox="1"/>
          <p:nvPr/>
        </p:nvSpPr>
        <p:spPr>
          <a:xfrm>
            <a:off x="1371600" y="1219200"/>
            <a:ext cx="4800600" cy="15875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Times New Roman" panose="02020603050405020304" pitchFamily="18" charset="0"/>
              </a:rPr>
              <a:t>同桌合作：</a:t>
            </a:r>
            <a:endParaRPr lang="zh-CN" altLang="en-US" sz="2800" b="1" dirty="0"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Times New Roman" panose="02020603050405020304" pitchFamily="18" charset="0"/>
              </a:rPr>
              <a:t>        按照要求一个人拨计数器，一个人数。</a:t>
            </a:r>
            <a:endParaRPr lang="zh-CN" altLang="en-US" sz="2800" b="1" dirty="0">
              <a:latin typeface="Times New Roman" panose="02020603050405020304" pitchFamily="18" charset="0"/>
            </a:endParaRPr>
          </a:p>
        </p:txBody>
      </p:sp>
      <p:sp>
        <p:nvSpPr>
          <p:cNvPr id="7171" name="Text Box 3"/>
          <p:cNvSpPr txBox="1"/>
          <p:nvPr/>
        </p:nvSpPr>
        <p:spPr>
          <a:xfrm>
            <a:off x="1258888" y="3213100"/>
            <a:ext cx="6711950" cy="18018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008000"/>
                </a:solidFill>
                <a:latin typeface="Times New Roman" panose="02020603050405020304" pitchFamily="18" charset="0"/>
              </a:rPr>
              <a:t>从五十五起，一个一个地数，数到七二。</a:t>
            </a:r>
            <a:endParaRPr lang="zh-CN" altLang="en-US" sz="2800" b="1" dirty="0">
              <a:solidFill>
                <a:srgbClr val="0080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endParaRPr lang="zh-CN" altLang="en-US" sz="2800" b="1" dirty="0">
              <a:solidFill>
                <a:srgbClr val="0080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008000"/>
                </a:solidFill>
                <a:latin typeface="Times New Roman" panose="02020603050405020304" pitchFamily="18" charset="0"/>
              </a:rPr>
              <a:t>从十起，十个十个地数，数到一百。</a:t>
            </a:r>
            <a:endParaRPr lang="zh-CN" altLang="en-US" sz="2800" b="1" dirty="0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25605" name="Rectangle 4"/>
          <p:cNvSpPr/>
          <p:nvPr/>
        </p:nvSpPr>
        <p:spPr>
          <a:xfrm>
            <a:off x="1116013" y="981075"/>
            <a:ext cx="5184775" cy="1943100"/>
          </a:xfrm>
          <a:prstGeom prst="rect">
            <a:avLst/>
          </a:prstGeom>
          <a:noFill/>
          <a:ln w="63500" cap="flat" cmpd="sng">
            <a:solidFill>
              <a:srgbClr val="808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Text Box 2"/>
          <p:cNvSpPr txBox="1"/>
          <p:nvPr/>
        </p:nvSpPr>
        <p:spPr>
          <a:xfrm>
            <a:off x="2124075" y="3089275"/>
            <a:ext cx="5584825" cy="646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这节课你有什么收获？</a:t>
            </a:r>
            <a:endParaRPr lang="zh-CN" altLang="en-US" sz="36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26628" name="Picture 3" descr="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0" y="1447800"/>
            <a:ext cx="1314450" cy="14065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51" name="WordArt 2"/>
          <p:cNvSpPr>
            <a:spLocks noTextEdit="1"/>
          </p:cNvSpPr>
          <p:nvPr/>
        </p:nvSpPr>
        <p:spPr>
          <a:xfrm>
            <a:off x="2438400" y="2438400"/>
            <a:ext cx="4343400" cy="1676400"/>
          </a:xfrm>
          <a:prstGeom prst="rect">
            <a:avLst/>
          </a:prstGeom>
        </p:spPr>
        <p:txBody>
          <a:bodyPr wrap="none" fromWordArt="1">
            <a:prstTxWarp prst="textFadeUp">
              <a:avLst>
                <a:gd name="adj" fmla="val 9991"/>
              </a:avLst>
            </a:prstTxWarp>
            <a:normAutofit/>
          </a:bodyPr>
          <a:p>
            <a:pPr algn="ctr" eaLnBrk="0" hangingPunct="0"/>
            <a:r>
              <a:rPr lang="zh-CN" altLang="en-US" sz="3600" b="1">
                <a:ln w="12700" cap="flat" cmpd="sng">
                  <a:solidFill>
                    <a:srgbClr val="B2B2B2"/>
                  </a:solidFill>
                  <a:prstDash val="solid"/>
                  <a:headEnd type="none" w="med" len="med"/>
                  <a:tailEnd type="none" w="med" len="med"/>
                </a:ln>
                <a:gradFill rotWithShape="1">
                  <a:gsLst>
                    <a:gs pos="0">
                      <a:srgbClr val="520402"/>
                    </a:gs>
                    <a:gs pos="100000">
                      <a:srgbClr val="FFCC00"/>
                    </a:gs>
                  </a:gsLst>
                  <a:lin ang="5400000" scaled="1"/>
                  <a:tileRect/>
                </a:gradFill>
                <a:effectLst>
                  <a:outerShdw dist="35921" dir="2699999" sy="50000" rotWithShape="0">
                    <a:srgbClr val="875B0D"/>
                  </a:outerShdw>
                </a:effectLst>
                <a:latin typeface="楷体_GB2312" charset="0"/>
                <a:ea typeface="楷体_GB2312" charset="0"/>
              </a:rPr>
              <a:t>再见</a:t>
            </a:r>
            <a:endParaRPr lang="zh-CN" altLang="en-US" sz="3600" b="1">
              <a:ln w="12700" cap="flat" cmpd="sng">
                <a:solidFill>
                  <a:srgbClr val="B2B2B2"/>
                </a:solidFill>
                <a:prstDash val="solid"/>
                <a:headEnd type="none" w="med" len="med"/>
                <a:tailEnd type="none" w="med" len="med"/>
              </a:ln>
              <a:gradFill rotWithShape="1">
                <a:gsLst>
                  <a:gs pos="0">
                    <a:srgbClr val="520402"/>
                  </a:gs>
                  <a:gs pos="100000">
                    <a:srgbClr val="FFCC00"/>
                  </a:gs>
                </a:gsLst>
                <a:lin ang="5400000" scaled="1"/>
                <a:tileRect/>
              </a:gradFill>
              <a:effectLst>
                <a:outerShdw dist="35921" dir="2699999" sy="50000" rotWithShape="0">
                  <a:srgbClr val="875B0D"/>
                </a:outerShdw>
              </a:effectLst>
              <a:latin typeface="楷体_GB2312" charset="0"/>
              <a:ea typeface="楷体_GB231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276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76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6" name="Rectangle 2"/>
          <p:cNvSpPr>
            <a:spLocks noGrp="1"/>
          </p:cNvSpPr>
          <p:nvPr>
            <p:ph type="title"/>
          </p:nvPr>
        </p:nvSpPr>
        <p:spPr>
          <a:ln/>
        </p:spPr>
        <p:txBody>
          <a:bodyPr vert="horz" wrap="square" lIns="91440" tIns="45720" rIns="91440" bIns="45720" anchor="ctr"/>
          <a:p>
            <a:pPr eaLnBrk="1" hangingPunct="1"/>
            <a:r>
              <a:rPr lang="zh-CN" altLang="en-US" sz="4800" b="1" dirty="0">
                <a:solidFill>
                  <a:schemeClr val="hlink"/>
                </a:solidFill>
              </a:rPr>
              <a:t>教学目标</a:t>
            </a:r>
            <a:endParaRPr lang="zh-CN" altLang="en-US" sz="4800" b="1" dirty="0">
              <a:solidFill>
                <a:schemeClr val="hlink"/>
              </a:solidFill>
            </a:endParaRPr>
          </a:p>
        </p:txBody>
      </p:sp>
      <p:sp>
        <p:nvSpPr>
          <p:cNvPr id="11267" name="Rectangle 3"/>
          <p:cNvSpPr>
            <a:spLocks noGrp="1"/>
          </p:cNvSpPr>
          <p:nvPr>
            <p:ph idx="1"/>
          </p:nvPr>
        </p:nvSpPr>
        <p:spPr>
          <a:ln/>
        </p:spPr>
        <p:txBody>
          <a:bodyPr vert="horz" wrap="square" lIns="91440" tIns="45720" rIns="91440" bIns="45720" anchor="t"/>
          <a:p>
            <a:pPr eaLnBrk="1" hangingPunct="1"/>
            <a:r>
              <a:rPr lang="en-US" altLang="zh-CN" b="1">
                <a:solidFill>
                  <a:schemeClr val="accent2"/>
                </a:solidFill>
              </a:rPr>
              <a:t>1</a:t>
            </a:r>
            <a:r>
              <a:rPr lang="zh-CN" altLang="en-US" b="1" dirty="0">
                <a:solidFill>
                  <a:schemeClr val="accent2"/>
                </a:solidFill>
              </a:rPr>
              <a:t>．使同学们认识计数单位“一”和“十”，知道</a:t>
            </a:r>
            <a:r>
              <a:rPr lang="en-US" altLang="zh-CN" b="1">
                <a:solidFill>
                  <a:schemeClr val="accent2"/>
                </a:solidFill>
              </a:rPr>
              <a:t>10</a:t>
            </a:r>
            <a:r>
              <a:rPr lang="zh-CN" altLang="en-US" b="1" dirty="0">
                <a:solidFill>
                  <a:schemeClr val="accent2"/>
                </a:solidFill>
              </a:rPr>
              <a:t>个一是十，</a:t>
            </a:r>
            <a:r>
              <a:rPr lang="en-US" altLang="zh-CN" b="1">
                <a:solidFill>
                  <a:schemeClr val="accent2"/>
                </a:solidFill>
              </a:rPr>
              <a:t>10</a:t>
            </a:r>
            <a:r>
              <a:rPr lang="zh-CN" altLang="en-US" b="1" dirty="0">
                <a:solidFill>
                  <a:schemeClr val="accent2"/>
                </a:solidFill>
              </a:rPr>
              <a:t>个十是一百，知道</a:t>
            </a:r>
            <a:r>
              <a:rPr lang="en-US" altLang="zh-CN" b="1">
                <a:solidFill>
                  <a:schemeClr val="accent2"/>
                </a:solidFill>
              </a:rPr>
              <a:t>100</a:t>
            </a:r>
            <a:r>
              <a:rPr lang="zh-CN" altLang="en-US" b="1" dirty="0">
                <a:solidFill>
                  <a:schemeClr val="accent2"/>
                </a:solidFill>
              </a:rPr>
              <a:t>以内数的顺序，掌握</a:t>
            </a:r>
            <a:r>
              <a:rPr lang="en-US" altLang="zh-CN" b="1">
                <a:solidFill>
                  <a:schemeClr val="accent2"/>
                </a:solidFill>
              </a:rPr>
              <a:t>100</a:t>
            </a:r>
            <a:r>
              <a:rPr lang="zh-CN" altLang="en-US" b="1" dirty="0">
                <a:solidFill>
                  <a:schemeClr val="accent2"/>
                </a:solidFill>
              </a:rPr>
              <a:t>以内数的组成。</a:t>
            </a:r>
            <a:endParaRPr lang="zh-CN" altLang="en-US" b="1" dirty="0">
              <a:solidFill>
                <a:schemeClr val="accent2"/>
              </a:solidFill>
            </a:endParaRPr>
          </a:p>
          <a:p>
            <a:pPr eaLnBrk="1" hangingPunct="1"/>
            <a:r>
              <a:rPr lang="en-US" altLang="zh-CN" b="1">
                <a:solidFill>
                  <a:schemeClr val="accent2"/>
                </a:solidFill>
              </a:rPr>
              <a:t>2</a:t>
            </a:r>
            <a:r>
              <a:rPr lang="zh-CN" altLang="en-US" b="1" dirty="0">
                <a:solidFill>
                  <a:schemeClr val="accent2"/>
                </a:solidFill>
              </a:rPr>
              <a:t>．能够熟练地一个一个和十个十个地数出数量在</a:t>
            </a:r>
            <a:r>
              <a:rPr lang="en-US" altLang="zh-CN" b="1">
                <a:solidFill>
                  <a:schemeClr val="accent2"/>
                </a:solidFill>
              </a:rPr>
              <a:t>100</a:t>
            </a:r>
            <a:r>
              <a:rPr lang="zh-CN" altLang="en-US" b="1" dirty="0">
                <a:solidFill>
                  <a:schemeClr val="accent2"/>
                </a:solidFill>
              </a:rPr>
              <a:t>以内物体的个数。</a:t>
            </a:r>
            <a:endParaRPr lang="zh-CN" altLang="en-US" b="1" dirty="0">
              <a:solidFill>
                <a:schemeClr val="accent2"/>
              </a:solidFill>
            </a:endParaRPr>
          </a:p>
          <a:p>
            <a:pPr eaLnBrk="1" hangingPunct="1"/>
            <a:r>
              <a:rPr lang="en-US" altLang="zh-CN" b="1">
                <a:solidFill>
                  <a:schemeClr val="accent2"/>
                </a:solidFill>
              </a:rPr>
              <a:t>3. </a:t>
            </a:r>
            <a:r>
              <a:rPr lang="zh-CN" altLang="en-US" b="1" dirty="0">
                <a:solidFill>
                  <a:schemeClr val="accent2"/>
                </a:solidFill>
              </a:rPr>
              <a:t>初步体验数与生活的密切联系，培养同学们的主动探究精神。</a:t>
            </a:r>
            <a:endParaRPr lang="zh-CN" altLang="en-US" b="1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charRg st="0" end="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2" dur="80"/>
                                        <p:tgtEl>
                                          <p:spTgt spid="11267">
                                            <p:txEl>
                                              <p:charRg st="0" end="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3" dur="80"/>
                                        <p:tgtEl>
                                          <p:spTgt spid="11267">
                                            <p:txEl>
                                              <p:charRg st="0" end="6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80"/>
                                        <p:tgtEl>
                                          <p:spTgt spid="11267">
                                            <p:txEl>
                                              <p:charRg st="0" end="6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charRg st="62" end="9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9" dur="80"/>
                                        <p:tgtEl>
                                          <p:spTgt spid="11267">
                                            <p:txEl>
                                              <p:charRg st="62" end="9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0" dur="80"/>
                                        <p:tgtEl>
                                          <p:spTgt spid="11267">
                                            <p:txEl>
                                              <p:charRg st="62" end="9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80"/>
                                        <p:tgtEl>
                                          <p:spTgt spid="11267">
                                            <p:txEl>
                                              <p:charRg st="62" end="9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charRg st="96" end="1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6" dur="80"/>
                                        <p:tgtEl>
                                          <p:spTgt spid="11267">
                                            <p:txEl>
                                              <p:charRg st="96" end="1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7" dur="80"/>
                                        <p:tgtEl>
                                          <p:spTgt spid="11267">
                                            <p:txEl>
                                              <p:charRg st="96" end="12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80"/>
                                        <p:tgtEl>
                                          <p:spTgt spid="11267">
                                            <p:txEl>
                                              <p:charRg st="96" end="12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6" grpId="0"/>
      <p:bldP spid="1126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矩形 6"/>
          <p:cNvSpPr/>
          <p:nvPr/>
        </p:nvSpPr>
        <p:spPr>
          <a:xfrm>
            <a:off x="2459038" y="2420938"/>
            <a:ext cx="1081088" cy="23177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www.1ppt.com/excel/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www.1ppt.com/kejian/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www.1ppt.com/shiti/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www.1ppt.com/jiaoan/ 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anose="020B0604020202020204" pitchFamily="34" charset="0"/>
                <a:ea typeface="华文彩云" pitchFamily="2" charset="-122"/>
                <a:cs typeface="+mn-cs"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anose="020B0604020202020204" pitchFamily="34" charset="0"/>
              <a:ea typeface="华文彩云" pitchFamily="2" charset="-122"/>
              <a:cs typeface="+mn-cs"/>
            </a:endParaRPr>
          </a:p>
        </p:txBody>
      </p:sp>
      <p:sp>
        <p:nvSpPr>
          <p:cNvPr id="12293" name="AutoShape 5"/>
          <p:cNvSpPr/>
          <p:nvPr/>
        </p:nvSpPr>
        <p:spPr>
          <a:xfrm>
            <a:off x="1476375" y="1268413"/>
            <a:ext cx="5111750" cy="2016125"/>
          </a:xfrm>
          <a:prstGeom prst="cloudCallout">
            <a:avLst>
              <a:gd name="adj1" fmla="val -8509"/>
              <a:gd name="adj2" fmla="val 56931"/>
            </a:avLst>
          </a:prstGeom>
          <a:solidFill>
            <a:schemeClr val="bg1"/>
          </a:solidFill>
          <a:ln w="63500" cap="flat" cmpd="sng">
            <a:solidFill>
              <a:srgbClr val="FF66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algn="ctr"/>
            <a:r>
              <a:rPr lang="zh-CN" altLang="en-US" sz="3200" dirty="0">
                <a:latin typeface="Arial" panose="020B0604020202020204" pitchFamily="34" charset="0"/>
              </a:rPr>
              <a:t>咱们班同学有几排？</a:t>
            </a:r>
            <a:endParaRPr lang="zh-CN" altLang="en-US" sz="3200" dirty="0">
              <a:latin typeface="Arial" panose="020B0604020202020204" pitchFamily="34" charset="0"/>
            </a:endParaRPr>
          </a:p>
        </p:txBody>
      </p:sp>
      <p:sp>
        <p:nvSpPr>
          <p:cNvPr id="12294" name="AutoShape 6"/>
          <p:cNvSpPr/>
          <p:nvPr/>
        </p:nvSpPr>
        <p:spPr>
          <a:xfrm>
            <a:off x="2700338" y="3573463"/>
            <a:ext cx="5111750" cy="2016125"/>
          </a:xfrm>
          <a:prstGeom prst="cloudCallout">
            <a:avLst>
              <a:gd name="adj1" fmla="val -24005"/>
              <a:gd name="adj2" fmla="val -39528"/>
            </a:avLst>
          </a:prstGeom>
          <a:solidFill>
            <a:schemeClr val="bg1"/>
          </a:solidFill>
          <a:ln w="6350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algn="ctr"/>
            <a:r>
              <a:rPr lang="zh-CN" altLang="en-US" sz="3200" dirty="0">
                <a:latin typeface="Arial" panose="020B0604020202020204" pitchFamily="34" charset="0"/>
              </a:rPr>
              <a:t>每排有多少位同学？</a:t>
            </a:r>
            <a:endParaRPr lang="zh-CN" altLang="en-US" sz="32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3" grpId="0" animBg="1"/>
      <p:bldP spid="1229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7411" name="Picture 2" descr="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295400"/>
            <a:ext cx="1314450" cy="1406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412" name="Text Box 3"/>
          <p:cNvSpPr txBox="1"/>
          <p:nvPr/>
        </p:nvSpPr>
        <p:spPr>
          <a:xfrm>
            <a:off x="2590800" y="1752600"/>
            <a:ext cx="373380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你们真棒！</a:t>
            </a:r>
            <a:endParaRPr lang="zh-CN" altLang="en-US" sz="3600" b="1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88" name="Text Box 4"/>
          <p:cNvSpPr txBox="1"/>
          <p:nvPr/>
        </p:nvSpPr>
        <p:spPr>
          <a:xfrm>
            <a:off x="2362200" y="2743200"/>
            <a:ext cx="5105400" cy="5191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latin typeface="Times New Roman" panose="02020603050405020304" pitchFamily="18" charset="0"/>
              </a:rPr>
              <a:t>我们来试试一个一个地数。</a:t>
            </a:r>
            <a:endParaRPr lang="zh-CN" altLang="en-US" sz="2800" b="1" dirty="0">
              <a:latin typeface="Times New Roman" panose="02020603050405020304" pitchFamily="18" charset="0"/>
            </a:endParaRPr>
          </a:p>
        </p:txBody>
      </p:sp>
      <p:sp>
        <p:nvSpPr>
          <p:cNvPr id="16389" name="Text Box 5"/>
          <p:cNvSpPr txBox="1"/>
          <p:nvPr/>
        </p:nvSpPr>
        <p:spPr>
          <a:xfrm>
            <a:off x="1476375" y="3213100"/>
            <a:ext cx="1295400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一，</a:t>
            </a:r>
            <a:endParaRPr lang="zh-CN" altLang="en-US" sz="3200" dirty="0">
              <a:latin typeface="Times New Roman" panose="02020603050405020304" pitchFamily="18" charset="0"/>
            </a:endParaRPr>
          </a:p>
        </p:txBody>
      </p:sp>
      <p:sp>
        <p:nvSpPr>
          <p:cNvPr id="16390" name="Text Box 6"/>
          <p:cNvSpPr txBox="1"/>
          <p:nvPr/>
        </p:nvSpPr>
        <p:spPr>
          <a:xfrm>
            <a:off x="2627313" y="3284538"/>
            <a:ext cx="1219200" cy="5794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二，</a:t>
            </a:r>
            <a:endParaRPr lang="zh-CN" altLang="en-US" sz="3200" dirty="0">
              <a:latin typeface="Times New Roman" panose="02020603050405020304" pitchFamily="18" charset="0"/>
            </a:endParaRPr>
          </a:p>
        </p:txBody>
      </p:sp>
      <p:sp>
        <p:nvSpPr>
          <p:cNvPr id="16391" name="Text Box 7"/>
          <p:cNvSpPr txBox="1"/>
          <p:nvPr/>
        </p:nvSpPr>
        <p:spPr>
          <a:xfrm>
            <a:off x="3886200" y="3284538"/>
            <a:ext cx="129540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三</a:t>
            </a:r>
            <a:r>
              <a:rPr lang="zh-CN" altLang="en-US" sz="3600" dirty="0">
                <a:latin typeface="Times New Roman" panose="02020603050405020304" pitchFamily="18" charset="0"/>
              </a:rPr>
              <a:t>，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6392" name="Text Box 8"/>
          <p:cNvSpPr txBox="1"/>
          <p:nvPr/>
        </p:nvSpPr>
        <p:spPr>
          <a:xfrm>
            <a:off x="4932363" y="3284538"/>
            <a:ext cx="1295400" cy="5794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四，</a:t>
            </a:r>
            <a:endParaRPr lang="zh-CN" altLang="en-US" sz="3200" dirty="0">
              <a:latin typeface="Times New Roman" panose="02020603050405020304" pitchFamily="18" charset="0"/>
            </a:endParaRPr>
          </a:p>
        </p:txBody>
      </p:sp>
      <p:sp>
        <p:nvSpPr>
          <p:cNvPr id="16393" name="Text Box 9"/>
          <p:cNvSpPr txBox="1"/>
          <p:nvPr/>
        </p:nvSpPr>
        <p:spPr>
          <a:xfrm>
            <a:off x="1547813" y="3933825"/>
            <a:ext cx="1219200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六，</a:t>
            </a:r>
            <a:endParaRPr lang="zh-CN" altLang="en-US" sz="3200" dirty="0">
              <a:latin typeface="Times New Roman" panose="02020603050405020304" pitchFamily="18" charset="0"/>
            </a:endParaRPr>
          </a:p>
        </p:txBody>
      </p:sp>
      <p:sp>
        <p:nvSpPr>
          <p:cNvPr id="16394" name="Text Box 10"/>
          <p:cNvSpPr txBox="1"/>
          <p:nvPr/>
        </p:nvSpPr>
        <p:spPr>
          <a:xfrm>
            <a:off x="6324600" y="3213100"/>
            <a:ext cx="1219200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五，</a:t>
            </a:r>
            <a:endParaRPr lang="zh-CN" altLang="en-US" sz="3200" dirty="0">
              <a:latin typeface="Times New Roman" panose="02020603050405020304" pitchFamily="18" charset="0"/>
            </a:endParaRPr>
          </a:p>
        </p:txBody>
      </p:sp>
      <p:sp>
        <p:nvSpPr>
          <p:cNvPr id="16395" name="Text Box 11"/>
          <p:cNvSpPr txBox="1"/>
          <p:nvPr/>
        </p:nvSpPr>
        <p:spPr>
          <a:xfrm>
            <a:off x="2767013" y="4005263"/>
            <a:ext cx="1219200" cy="5794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七，</a:t>
            </a:r>
            <a:endParaRPr lang="zh-CN" altLang="en-US" sz="3200" dirty="0">
              <a:latin typeface="Times New Roman" panose="02020603050405020304" pitchFamily="18" charset="0"/>
            </a:endParaRPr>
          </a:p>
        </p:txBody>
      </p:sp>
      <p:sp>
        <p:nvSpPr>
          <p:cNvPr id="16396" name="Text Box 12"/>
          <p:cNvSpPr txBox="1"/>
          <p:nvPr/>
        </p:nvSpPr>
        <p:spPr>
          <a:xfrm>
            <a:off x="3995738" y="4076700"/>
            <a:ext cx="1066800" cy="57943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八，</a:t>
            </a:r>
            <a:endParaRPr lang="zh-CN" altLang="en-US" sz="3200" dirty="0">
              <a:latin typeface="Times New Roman" panose="02020603050405020304" pitchFamily="18" charset="0"/>
            </a:endParaRPr>
          </a:p>
        </p:txBody>
      </p:sp>
      <p:sp>
        <p:nvSpPr>
          <p:cNvPr id="16397" name="Text Box 13"/>
          <p:cNvSpPr txBox="1"/>
          <p:nvPr/>
        </p:nvSpPr>
        <p:spPr>
          <a:xfrm>
            <a:off x="5103813" y="4078288"/>
            <a:ext cx="1219200" cy="579437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200" dirty="0">
                <a:latin typeface="Times New Roman" panose="02020603050405020304" pitchFamily="18" charset="0"/>
              </a:rPr>
              <a:t>九，</a:t>
            </a:r>
            <a:endParaRPr lang="zh-CN" altLang="en-US" sz="3200" dirty="0">
              <a:latin typeface="Times New Roman" panose="02020603050405020304" pitchFamily="18" charset="0"/>
            </a:endParaRPr>
          </a:p>
        </p:txBody>
      </p:sp>
      <p:sp>
        <p:nvSpPr>
          <p:cNvPr id="16398" name="Text Box 14"/>
          <p:cNvSpPr txBox="1"/>
          <p:nvPr/>
        </p:nvSpPr>
        <p:spPr>
          <a:xfrm>
            <a:off x="6327775" y="3954463"/>
            <a:ext cx="144780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十</a:t>
            </a:r>
            <a:r>
              <a:rPr lang="zh-CN" altLang="en-US" sz="3600" b="1" dirty="0">
                <a:latin typeface="Times New Roman" panose="02020603050405020304" pitchFamily="18" charset="0"/>
              </a:rPr>
              <a:t>。</a:t>
            </a:r>
            <a:endParaRPr lang="zh-CN" altLang="en-US" sz="3600" b="1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8" grpId="0"/>
      <p:bldP spid="16389" grpId="0"/>
      <p:bldP spid="16390" grpId="0"/>
      <p:bldP spid="16391" grpId="0"/>
      <p:bldP spid="16392" grpId="0"/>
      <p:bldP spid="16393" grpId="0"/>
      <p:bldP spid="16394" grpId="0"/>
      <p:bldP spid="16395" grpId="0"/>
      <p:bldP spid="16396" grpId="0"/>
      <p:bldP spid="16397" grpId="0"/>
      <p:bldP spid="1639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40" name="AutoShape 4"/>
          <p:cNvSpPr/>
          <p:nvPr/>
        </p:nvSpPr>
        <p:spPr>
          <a:xfrm>
            <a:off x="6134100" y="3051175"/>
            <a:ext cx="1371600" cy="304800"/>
          </a:xfrm>
          <a:prstGeom prst="rightArrow">
            <a:avLst>
              <a:gd name="adj1" fmla="val 50000"/>
              <a:gd name="adj2" fmla="val 112500"/>
            </a:avLst>
          </a:prstGeom>
          <a:solidFill>
            <a:srgbClr val="33CCCC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pic>
        <p:nvPicPr>
          <p:cNvPr id="14341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1900" y="1984375"/>
            <a:ext cx="441325" cy="2133600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14350" name="Object 14"/>
          <p:cNvGraphicFramePr>
            <a:graphicFrameLocks noChangeAspect="1"/>
          </p:cNvGraphicFramePr>
          <p:nvPr/>
        </p:nvGraphicFramePr>
        <p:xfrm>
          <a:off x="1692275" y="2133600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r:id="rId2" imgW="305435" imgH="3244850" progId="Photoshop.Image.7">
                  <p:embed/>
                </p:oleObj>
              </mc:Choice>
              <mc:Fallback>
                <p:oleObj name="" r:id="rId2" imgW="305435" imgH="3244850" progId="Photoshop.Image.7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2275" y="2133600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51" name="Oval 15"/>
          <p:cNvSpPr/>
          <p:nvPr/>
        </p:nvSpPr>
        <p:spPr>
          <a:xfrm>
            <a:off x="1042988" y="1374775"/>
            <a:ext cx="5014912" cy="3200400"/>
          </a:xfrm>
          <a:prstGeom prst="ellipse">
            <a:avLst/>
          </a:prstGeom>
          <a:noFill/>
          <a:ln w="63500" cap="flat" cmpd="sng">
            <a:solidFill>
              <a:srgbClr val="33CCCC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4352" name="Text Box 16"/>
          <p:cNvSpPr txBox="1"/>
          <p:nvPr/>
        </p:nvSpPr>
        <p:spPr>
          <a:xfrm>
            <a:off x="2438400" y="5029200"/>
            <a:ext cx="3810000" cy="64135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algn="ctr">
              <a:spcBef>
                <a:spcPct val="50000"/>
              </a:spcBef>
            </a:pPr>
            <a:r>
              <a:rPr lang="en-US" altLang="zh-CN" sz="3600" b="1">
                <a:solidFill>
                  <a:schemeClr val="hlink"/>
                </a:solidFill>
                <a:latin typeface="Arial" panose="020B0604020202020204" pitchFamily="34" charset="0"/>
              </a:rPr>
              <a:t>10</a:t>
            </a:r>
            <a:r>
              <a:rPr lang="zh-CN" altLang="en-US" sz="3600" b="1" dirty="0">
                <a:solidFill>
                  <a:schemeClr val="hlink"/>
                </a:solidFill>
                <a:latin typeface="Arial" panose="020B0604020202020204" pitchFamily="34" charset="0"/>
              </a:rPr>
              <a:t>个</a:t>
            </a:r>
            <a:r>
              <a:rPr lang="en-US" altLang="zh-CN" sz="3600" b="1">
                <a:solidFill>
                  <a:schemeClr val="hlink"/>
                </a:solidFill>
                <a:latin typeface="Arial" panose="020B0604020202020204" pitchFamily="34" charset="0"/>
              </a:rPr>
              <a:t>1</a:t>
            </a:r>
            <a:r>
              <a:rPr lang="zh-CN" altLang="en-US" sz="3600" b="1" dirty="0">
                <a:solidFill>
                  <a:schemeClr val="hlink"/>
                </a:solidFill>
                <a:latin typeface="Arial" panose="020B0604020202020204" pitchFamily="34" charset="0"/>
              </a:rPr>
              <a:t>是</a:t>
            </a:r>
            <a:r>
              <a:rPr lang="en-US" altLang="zh-CN" sz="3600" b="1">
                <a:solidFill>
                  <a:schemeClr val="hlink"/>
                </a:solidFill>
                <a:latin typeface="Arial" panose="020B0604020202020204" pitchFamily="34" charset="0"/>
              </a:rPr>
              <a:t>10</a:t>
            </a:r>
            <a:endParaRPr lang="en-US" altLang="zh-CN" sz="3600" b="1">
              <a:solidFill>
                <a:schemeClr val="hlink"/>
              </a:solidFill>
              <a:latin typeface="Arial" panose="020B0604020202020204" pitchFamily="34" charset="0"/>
            </a:endParaRPr>
          </a:p>
        </p:txBody>
      </p:sp>
      <p:sp>
        <p:nvSpPr>
          <p:cNvPr id="18440" name="AutoShape 18"/>
          <p:cNvSpPr/>
          <p:nvPr/>
        </p:nvSpPr>
        <p:spPr>
          <a:xfrm>
            <a:off x="611188" y="404813"/>
            <a:ext cx="2592387" cy="792162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3810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3600" dirty="0">
                <a:latin typeface="Arial" panose="020B0604020202020204" pitchFamily="34" charset="0"/>
              </a:rPr>
              <a:t>数小棒</a:t>
            </a:r>
            <a:endParaRPr lang="zh-CN" altLang="en-US" sz="3600" dirty="0">
              <a:latin typeface="Arial" panose="020B0604020202020204" pitchFamily="34" charset="0"/>
            </a:endParaRPr>
          </a:p>
        </p:txBody>
      </p:sp>
      <p:graphicFrame>
        <p:nvGraphicFramePr>
          <p:cNvPr id="14355" name="Object 19"/>
          <p:cNvGraphicFramePr>
            <a:graphicFrameLocks noChangeAspect="1"/>
          </p:cNvGraphicFramePr>
          <p:nvPr>
            <p:ph sz="quarter" idx="1"/>
          </p:nvPr>
        </p:nvGraphicFramePr>
        <p:xfrm>
          <a:off x="2124075" y="1989138"/>
          <a:ext cx="206375" cy="2185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" r:id="rId4" imgW="305435" imgH="3244850" progId="Photoshop.Image.7">
                  <p:embed/>
                </p:oleObj>
              </mc:Choice>
              <mc:Fallback>
                <p:oleObj name="" r:id="rId4" imgW="305435" imgH="3244850" progId="Photoshop.Image.7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>
                      <a:xfrm>
                        <a:off x="2124075" y="1989138"/>
                        <a:ext cx="206375" cy="2185987"/>
                      </a:xfrm>
                      <a:prstGeom prst="rect">
                        <a:avLst/>
                      </a:prstGeom>
                      <a:noFill/>
                      <a:ln w="38100"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57" name="Object 21"/>
          <p:cNvGraphicFramePr>
            <a:graphicFrameLocks noChangeAspect="1"/>
          </p:cNvGraphicFramePr>
          <p:nvPr>
            <p:ph sz="quarter" idx="2"/>
          </p:nvPr>
        </p:nvGraphicFramePr>
        <p:xfrm>
          <a:off x="2484438" y="1989138"/>
          <a:ext cx="206375" cy="2185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5" imgW="305435" imgH="3244850" progId="Photoshop.Image.7">
                  <p:embed/>
                </p:oleObj>
              </mc:Choice>
              <mc:Fallback>
                <p:oleObj name="" r:id="rId5" imgW="305435" imgH="3244850" progId="Photoshop.Image.7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>
                      <a:xfrm>
                        <a:off x="2484438" y="1989138"/>
                        <a:ext cx="206375" cy="2185987"/>
                      </a:xfrm>
                      <a:prstGeom prst="rect">
                        <a:avLst/>
                      </a:prstGeom>
                      <a:noFill/>
                      <a:ln w="38100"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0" name="Object 24"/>
          <p:cNvGraphicFramePr>
            <a:graphicFrameLocks noChangeAspect="1"/>
          </p:cNvGraphicFramePr>
          <p:nvPr>
            <p:ph sz="quarter" idx="3"/>
          </p:nvPr>
        </p:nvGraphicFramePr>
        <p:xfrm>
          <a:off x="2916238" y="1989138"/>
          <a:ext cx="206375" cy="218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" r:id="rId6" imgW="305435" imgH="3244850" progId="Photoshop.Image.7">
                  <p:embed/>
                </p:oleObj>
              </mc:Choice>
              <mc:Fallback>
                <p:oleObj name="" r:id="rId6" imgW="305435" imgH="3244850" progId="Photoshop.Image.7">
                  <p:embed/>
                  <p:pic>
                    <p:nvPicPr>
                      <p:cNvPr id="0" name="图片 3078"/>
                      <p:cNvPicPr/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>
                      <a:xfrm>
                        <a:off x="2916238" y="1989138"/>
                        <a:ext cx="206375" cy="2187575"/>
                      </a:xfrm>
                      <a:prstGeom prst="rect">
                        <a:avLst/>
                      </a:prstGeom>
                      <a:noFill/>
                      <a:ln w="38100"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3" name="Object 27"/>
          <p:cNvGraphicFramePr>
            <a:graphicFrameLocks noChangeAspect="1"/>
          </p:cNvGraphicFramePr>
          <p:nvPr>
            <p:ph sz="quarter" idx="4"/>
          </p:nvPr>
        </p:nvGraphicFramePr>
        <p:xfrm>
          <a:off x="3348038" y="1989138"/>
          <a:ext cx="206375" cy="218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7" imgW="305435" imgH="3244850" progId="Photoshop.Image.7">
                  <p:embed/>
                </p:oleObj>
              </mc:Choice>
              <mc:Fallback>
                <p:oleObj name="" r:id="rId7" imgW="305435" imgH="3244850" progId="Photoshop.Image.7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>
                      <a:xfrm>
                        <a:off x="3348038" y="1989138"/>
                        <a:ext cx="206375" cy="2187575"/>
                      </a:xfrm>
                      <a:prstGeom prst="rect">
                        <a:avLst/>
                      </a:prstGeom>
                      <a:noFill/>
                      <a:ln w="38100"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6" name="Object 30"/>
          <p:cNvGraphicFramePr>
            <a:graphicFrameLocks noChangeAspect="1"/>
          </p:cNvGraphicFramePr>
          <p:nvPr/>
        </p:nvGraphicFramePr>
        <p:xfrm>
          <a:off x="3708400" y="2060575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" r:id="rId8" imgW="305435" imgH="3244850" progId="Photoshop.Image.7">
                  <p:embed/>
                </p:oleObj>
              </mc:Choice>
              <mc:Fallback>
                <p:oleObj name="" r:id="rId8" imgW="305435" imgH="3244850" progId="Photoshop.Image.7">
                  <p:embed/>
                  <p:pic>
                    <p:nvPicPr>
                      <p:cNvPr id="0" name="图片 3080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08400" y="2060575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7" name="Object 31"/>
          <p:cNvGraphicFramePr>
            <a:graphicFrameLocks noChangeAspect="1"/>
          </p:cNvGraphicFramePr>
          <p:nvPr/>
        </p:nvGraphicFramePr>
        <p:xfrm>
          <a:off x="4140200" y="2060575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" r:id="rId9" imgW="305435" imgH="3244850" progId="Photoshop.Image.7">
                  <p:embed/>
                </p:oleObj>
              </mc:Choice>
              <mc:Fallback>
                <p:oleObj name="" r:id="rId9" imgW="305435" imgH="3244850" progId="Photoshop.Image.7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40200" y="2060575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8" name="Object 32"/>
          <p:cNvGraphicFramePr>
            <a:graphicFrameLocks noChangeAspect="1"/>
          </p:cNvGraphicFramePr>
          <p:nvPr/>
        </p:nvGraphicFramePr>
        <p:xfrm>
          <a:off x="4500563" y="2060575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" r:id="rId10" imgW="305435" imgH="3244850" progId="Photoshop.Image.7">
                  <p:embed/>
                </p:oleObj>
              </mc:Choice>
              <mc:Fallback>
                <p:oleObj name="" r:id="rId10" imgW="305435" imgH="3244850" progId="Photoshop.Image.7">
                  <p:embed/>
                  <p:pic>
                    <p:nvPicPr>
                      <p:cNvPr id="0" name="图片 308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00563" y="2060575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9" name="Object 33"/>
          <p:cNvGraphicFramePr>
            <a:graphicFrameLocks noChangeAspect="1"/>
          </p:cNvGraphicFramePr>
          <p:nvPr/>
        </p:nvGraphicFramePr>
        <p:xfrm>
          <a:off x="4859338" y="2060575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" r:id="rId11" imgW="305435" imgH="3244850" progId="Photoshop.Image.7">
                  <p:embed/>
                </p:oleObj>
              </mc:Choice>
              <mc:Fallback>
                <p:oleObj name="" r:id="rId11" imgW="305435" imgH="3244850" progId="Photoshop.Image.7">
                  <p:embed/>
                  <p:pic>
                    <p:nvPicPr>
                      <p:cNvPr id="0" name="图片 308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859338" y="2060575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70" name="Object 34"/>
          <p:cNvGraphicFramePr>
            <a:graphicFrameLocks noChangeAspect="1"/>
          </p:cNvGraphicFramePr>
          <p:nvPr/>
        </p:nvGraphicFramePr>
        <p:xfrm>
          <a:off x="5292725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12" imgW="305435" imgH="3244850" progId="Photoshop.Image.7">
                  <p:embed/>
                </p:oleObj>
              </mc:Choice>
              <mc:Fallback>
                <p:oleObj name="" r:id="rId12" imgW="305435" imgH="3244850" progId="Photoshop.Image.7">
                  <p:embed/>
                  <p:pic>
                    <p:nvPicPr>
                      <p:cNvPr id="0" name="图片 308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92725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3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3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4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4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0" grpId="0" animBg="1"/>
      <p:bldP spid="14351" grpId="0" animBg="1"/>
      <p:bldP spid="143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10" name="Text Box 2"/>
          <p:cNvSpPr txBox="1"/>
          <p:nvPr/>
        </p:nvSpPr>
        <p:spPr>
          <a:xfrm>
            <a:off x="2514600" y="2438400"/>
            <a:ext cx="4114800" cy="14652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008000"/>
                </a:solidFill>
                <a:latin typeface="Times New Roman" panose="02020603050405020304" pitchFamily="18" charset="0"/>
              </a:rPr>
              <a:t>一个一个地数， </a:t>
            </a:r>
            <a:endParaRPr lang="zh-CN" altLang="en-US" sz="3600" b="1" dirty="0">
              <a:solidFill>
                <a:srgbClr val="008000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008000"/>
                </a:solidFill>
                <a:latin typeface="Times New Roman" panose="02020603050405020304" pitchFamily="18" charset="0"/>
              </a:rPr>
              <a:t>十个一是</a:t>
            </a:r>
            <a:r>
              <a:rPr lang="zh-CN" altLang="en-US" sz="3600" b="1" dirty="0">
                <a:solidFill>
                  <a:srgbClr val="FF0000"/>
                </a:solidFill>
                <a:latin typeface="Times New Roman" panose="02020603050405020304" pitchFamily="18" charset="0"/>
              </a:rPr>
              <a:t>十</a:t>
            </a:r>
            <a:r>
              <a:rPr lang="zh-CN" altLang="en-US" sz="3600" b="1" dirty="0">
                <a:solidFill>
                  <a:srgbClr val="008000"/>
                </a:solidFill>
                <a:latin typeface="Times New Roman" panose="02020603050405020304" pitchFamily="18" charset="0"/>
              </a:rPr>
              <a:t>。</a:t>
            </a:r>
            <a:endParaRPr lang="zh-CN" altLang="en-US" sz="3600" b="1" dirty="0">
              <a:solidFill>
                <a:srgbClr val="00800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9460" name="Picture 3" descr="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295400"/>
            <a:ext cx="1314450" cy="14065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7" dur="80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8" dur="80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80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6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1775" y="836613"/>
            <a:ext cx="441325" cy="21336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17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47813" y="836613"/>
            <a:ext cx="441325" cy="2133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318" name="Oval 6"/>
          <p:cNvSpPr/>
          <p:nvPr/>
        </p:nvSpPr>
        <p:spPr>
          <a:xfrm>
            <a:off x="684213" y="260350"/>
            <a:ext cx="3455987" cy="3241675"/>
          </a:xfrm>
          <a:prstGeom prst="ellipse">
            <a:avLst/>
          </a:prstGeom>
          <a:noFill/>
          <a:ln w="6350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319" name="AutoShape 7"/>
          <p:cNvSpPr/>
          <p:nvPr/>
        </p:nvSpPr>
        <p:spPr>
          <a:xfrm>
            <a:off x="4859338" y="404813"/>
            <a:ext cx="3817937" cy="2735262"/>
          </a:xfrm>
          <a:prstGeom prst="cloudCallout">
            <a:avLst>
              <a:gd name="adj1" fmla="val -80144"/>
              <a:gd name="adj2" fmla="val 24463"/>
            </a:avLst>
          </a:prstGeom>
          <a:solidFill>
            <a:srgbClr val="FFCC99"/>
          </a:solidFill>
          <a:ln w="50800" cap="flat" cmpd="sng">
            <a:solidFill>
              <a:srgbClr val="FF99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algn="ctr"/>
            <a:r>
              <a:rPr lang="zh-CN" altLang="en-US" sz="3600" dirty="0">
                <a:latin typeface="Arial" panose="020B0604020202020204" pitchFamily="34" charset="0"/>
              </a:rPr>
              <a:t>一共几捆？是几个十？ </a:t>
            </a:r>
            <a:endParaRPr lang="zh-CN" altLang="en-US" sz="3600" dirty="0">
              <a:latin typeface="Arial" panose="020B0604020202020204" pitchFamily="34" charset="0"/>
            </a:endParaRPr>
          </a:p>
        </p:txBody>
      </p:sp>
      <p:pic>
        <p:nvPicPr>
          <p:cNvPr id="13320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88" y="4149725"/>
            <a:ext cx="3581400" cy="19097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323" name="Oval 11"/>
          <p:cNvSpPr/>
          <p:nvPr/>
        </p:nvSpPr>
        <p:spPr>
          <a:xfrm>
            <a:off x="230188" y="3768725"/>
            <a:ext cx="4419600" cy="2590800"/>
          </a:xfrm>
          <a:prstGeom prst="ellipse">
            <a:avLst/>
          </a:prstGeom>
          <a:noFill/>
          <a:ln w="63500" cap="flat" cmpd="sng">
            <a:solidFill>
              <a:srgbClr val="FF66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324" name="AutoShape 12"/>
          <p:cNvSpPr/>
          <p:nvPr/>
        </p:nvSpPr>
        <p:spPr>
          <a:xfrm>
            <a:off x="5076825" y="3573463"/>
            <a:ext cx="3817938" cy="2735262"/>
          </a:xfrm>
          <a:prstGeom prst="cloudCallout">
            <a:avLst>
              <a:gd name="adj1" fmla="val -78315"/>
              <a:gd name="adj2" fmla="val 3394"/>
            </a:avLst>
          </a:prstGeom>
          <a:solidFill>
            <a:srgbClr val="FFCC99"/>
          </a:solidFill>
          <a:ln w="50800" cap="flat" cmpd="sng">
            <a:solidFill>
              <a:srgbClr val="FF9900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algn="ctr"/>
            <a:r>
              <a:rPr lang="zh-CN" altLang="en-US" sz="3600" dirty="0">
                <a:latin typeface="Arial" panose="020B0604020202020204" pitchFamily="34" charset="0"/>
              </a:rPr>
              <a:t>一共几捆？是几个十？ </a:t>
            </a:r>
            <a:endParaRPr lang="zh-CN" altLang="en-US" sz="36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3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3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3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18" grpId="0" animBg="1"/>
      <p:bldP spid="13319" grpId="0" animBg="1"/>
      <p:bldP spid="13323" grpId="0" animBg="1"/>
      <p:bldP spid="133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4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0600" y="2286000"/>
            <a:ext cx="3581400" cy="19097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65" name="AutoShape 5"/>
          <p:cNvSpPr/>
          <p:nvPr/>
        </p:nvSpPr>
        <p:spPr>
          <a:xfrm>
            <a:off x="5181600" y="3200400"/>
            <a:ext cx="1066800" cy="381000"/>
          </a:xfrm>
          <a:prstGeom prst="rightArrow">
            <a:avLst>
              <a:gd name="adj1" fmla="val 50000"/>
              <a:gd name="adj2" fmla="val 70000"/>
            </a:avLst>
          </a:prstGeom>
          <a:solidFill>
            <a:srgbClr val="FF99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pic>
        <p:nvPicPr>
          <p:cNvPr id="1536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590800"/>
            <a:ext cx="800100" cy="1600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67" name="Oval 7"/>
          <p:cNvSpPr/>
          <p:nvPr/>
        </p:nvSpPr>
        <p:spPr>
          <a:xfrm>
            <a:off x="611188" y="1916113"/>
            <a:ext cx="4419600" cy="2590800"/>
          </a:xfrm>
          <a:prstGeom prst="ellipse">
            <a:avLst/>
          </a:prstGeom>
          <a:noFill/>
          <a:ln w="63500" cap="flat" cmpd="sng">
            <a:solidFill>
              <a:srgbClr val="FF66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5368" name="AutoShape 8"/>
          <p:cNvSpPr/>
          <p:nvPr/>
        </p:nvSpPr>
        <p:spPr>
          <a:xfrm>
            <a:off x="2411413" y="5013325"/>
            <a:ext cx="4032250" cy="936625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2540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en-US" altLang="zh-CN" sz="3600" b="1">
                <a:solidFill>
                  <a:srgbClr val="FF0000"/>
                </a:solidFill>
                <a:latin typeface="Arial" panose="020B0604020202020204" pitchFamily="34" charset="0"/>
              </a:rPr>
              <a:t>10</a:t>
            </a:r>
            <a:r>
              <a:rPr lang="zh-CN" altLang="en-US" sz="3600" b="1" dirty="0">
                <a:solidFill>
                  <a:srgbClr val="FF0000"/>
                </a:solidFill>
                <a:latin typeface="Arial" panose="020B0604020202020204" pitchFamily="34" charset="0"/>
              </a:rPr>
              <a:t>个十是一百 </a:t>
            </a:r>
            <a:endParaRPr lang="zh-CN" altLang="en-US" sz="3600" b="1" dirty="0">
              <a:solidFill>
                <a:srgbClr val="FF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153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1.00000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153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5" grpId="0" animBg="1"/>
      <p:bldP spid="15367" grpId="0" animBg="1"/>
      <p:bldP spid="1536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6" name="AutoShape 4"/>
          <p:cNvSpPr/>
          <p:nvPr/>
        </p:nvSpPr>
        <p:spPr>
          <a:xfrm>
            <a:off x="1403350" y="476250"/>
            <a:ext cx="4608513" cy="936625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6350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3600" dirty="0">
                <a:latin typeface="Arial" panose="020B0604020202020204" pitchFamily="34" charset="0"/>
              </a:rPr>
              <a:t>从二十五数到三十二 </a:t>
            </a:r>
            <a:endParaRPr lang="zh-CN" altLang="en-US" sz="3600" dirty="0">
              <a:latin typeface="Arial" panose="020B0604020202020204" pitchFamily="34" charset="0"/>
            </a:endParaRPr>
          </a:p>
        </p:txBody>
      </p:sp>
      <p:pic>
        <p:nvPicPr>
          <p:cNvPr id="18437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9613" y="1989138"/>
            <a:ext cx="441325" cy="21336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8438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3350" y="1989138"/>
            <a:ext cx="441325" cy="2133600"/>
          </a:xfrm>
          <a:prstGeom prst="rect">
            <a:avLst/>
          </a:prstGeom>
          <a:noFill/>
          <a:ln w="9525">
            <a:noFill/>
          </a:ln>
        </p:spPr>
      </p:pic>
      <p:graphicFrame>
        <p:nvGraphicFramePr>
          <p:cNvPr id="18439" name="Object 7"/>
          <p:cNvGraphicFramePr>
            <a:graphicFrameLocks noChangeAspect="1"/>
          </p:cNvGraphicFramePr>
          <p:nvPr/>
        </p:nvGraphicFramePr>
        <p:xfrm>
          <a:off x="7129463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" r:id="rId2" imgW="305435" imgH="3244850" progId="Photoshop.Image.7">
                  <p:embed/>
                </p:oleObj>
              </mc:Choice>
              <mc:Fallback>
                <p:oleObj name="" r:id="rId2" imgW="305435" imgH="3244850" progId="Photoshop.Image.7">
                  <p:embed/>
                  <p:pic>
                    <p:nvPicPr>
                      <p:cNvPr id="0" name="图片 308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129463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0" name="Object 8"/>
          <p:cNvGraphicFramePr>
            <a:graphicFrameLocks noChangeAspect="1"/>
          </p:cNvGraphicFramePr>
          <p:nvPr/>
        </p:nvGraphicFramePr>
        <p:xfrm>
          <a:off x="66373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" r:id="rId4" imgW="305435" imgH="3244850" progId="Photoshop.Image.7">
                  <p:embed/>
                </p:oleObj>
              </mc:Choice>
              <mc:Fallback>
                <p:oleObj name="" r:id="rId4" imgW="305435" imgH="3244850" progId="Photoshop.Image.7">
                  <p:embed/>
                  <p:pic>
                    <p:nvPicPr>
                      <p:cNvPr id="0" name="图片 308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6373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1" name="Object 9"/>
          <p:cNvGraphicFramePr>
            <a:graphicFrameLocks noChangeAspect="1"/>
          </p:cNvGraphicFramePr>
          <p:nvPr/>
        </p:nvGraphicFramePr>
        <p:xfrm>
          <a:off x="6138863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" r:id="rId5" imgW="305435" imgH="3244850" progId="Photoshop.Image.7">
                  <p:embed/>
                </p:oleObj>
              </mc:Choice>
              <mc:Fallback>
                <p:oleObj name="" r:id="rId5" imgW="305435" imgH="3244850" progId="Photoshop.Image.7">
                  <p:embed/>
                  <p:pic>
                    <p:nvPicPr>
                      <p:cNvPr id="0" name="图片 3087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38863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2" name="Object 10"/>
          <p:cNvGraphicFramePr>
            <a:graphicFrameLocks noChangeAspect="1"/>
          </p:cNvGraphicFramePr>
          <p:nvPr/>
        </p:nvGraphicFramePr>
        <p:xfrm>
          <a:off x="56467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" r:id="rId6" imgW="305435" imgH="3244850" progId="Photoshop.Image.7">
                  <p:embed/>
                </p:oleObj>
              </mc:Choice>
              <mc:Fallback>
                <p:oleObj name="" r:id="rId6" imgW="305435" imgH="3244850" progId="Photoshop.Image.7">
                  <p:embed/>
                  <p:pic>
                    <p:nvPicPr>
                      <p:cNvPr id="0" name="图片 3088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467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3" name="Object 11"/>
          <p:cNvGraphicFramePr>
            <a:graphicFrameLocks noChangeAspect="1"/>
          </p:cNvGraphicFramePr>
          <p:nvPr/>
        </p:nvGraphicFramePr>
        <p:xfrm>
          <a:off x="5148263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" r:id="rId7" imgW="305435" imgH="3244850" progId="Photoshop.Image.7">
                  <p:embed/>
                </p:oleObj>
              </mc:Choice>
              <mc:Fallback>
                <p:oleObj name="" r:id="rId7" imgW="305435" imgH="3244850" progId="Photoshop.Image.7">
                  <p:embed/>
                  <p:pic>
                    <p:nvPicPr>
                      <p:cNvPr id="0" name="图片 3089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48263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4" name="Object 12"/>
          <p:cNvGraphicFramePr>
            <a:graphicFrameLocks noChangeAspect="1"/>
          </p:cNvGraphicFramePr>
          <p:nvPr/>
        </p:nvGraphicFramePr>
        <p:xfrm>
          <a:off x="47323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" r:id="rId8" imgW="305435" imgH="3244850" progId="Photoshop.Image.7">
                  <p:embed/>
                </p:oleObj>
              </mc:Choice>
              <mc:Fallback>
                <p:oleObj name="" r:id="rId8" imgW="305435" imgH="3244850" progId="Photoshop.Image.7">
                  <p:embed/>
                  <p:pic>
                    <p:nvPicPr>
                      <p:cNvPr id="0" name="图片 3090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323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5" name="Object 13"/>
          <p:cNvGraphicFramePr>
            <a:graphicFrameLocks noChangeAspect="1"/>
          </p:cNvGraphicFramePr>
          <p:nvPr/>
        </p:nvGraphicFramePr>
        <p:xfrm>
          <a:off x="42751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" r:id="rId9" imgW="305435" imgH="3244850" progId="Photoshop.Image.7">
                  <p:embed/>
                </p:oleObj>
              </mc:Choice>
              <mc:Fallback>
                <p:oleObj name="" r:id="rId9" imgW="305435" imgH="3244850" progId="Photoshop.Image.7">
                  <p:embed/>
                  <p:pic>
                    <p:nvPicPr>
                      <p:cNvPr id="0" name="图片 309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2751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6" name="Object 14"/>
          <p:cNvGraphicFramePr>
            <a:graphicFrameLocks noChangeAspect="1"/>
          </p:cNvGraphicFramePr>
          <p:nvPr/>
        </p:nvGraphicFramePr>
        <p:xfrm>
          <a:off x="38179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" r:id="rId10" imgW="305435" imgH="3244850" progId="Photoshop.Image.7">
                  <p:embed/>
                </p:oleObj>
              </mc:Choice>
              <mc:Fallback>
                <p:oleObj name="" r:id="rId10" imgW="305435" imgH="3244850" progId="Photoshop.Image.7">
                  <p:embed/>
                  <p:pic>
                    <p:nvPicPr>
                      <p:cNvPr id="0" name="图片 309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8179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7" name="Object 15"/>
          <p:cNvGraphicFramePr>
            <a:graphicFrameLocks noChangeAspect="1"/>
          </p:cNvGraphicFramePr>
          <p:nvPr/>
        </p:nvGraphicFramePr>
        <p:xfrm>
          <a:off x="32845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" r:id="rId11" imgW="305435" imgH="3244850" progId="Photoshop.Image.7">
                  <p:embed/>
                </p:oleObj>
              </mc:Choice>
              <mc:Fallback>
                <p:oleObj name="" r:id="rId11" imgW="305435" imgH="3244850" progId="Photoshop.Image.7">
                  <p:embed/>
                  <p:pic>
                    <p:nvPicPr>
                      <p:cNvPr id="0" name="图片 309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845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8" name="Object 16"/>
          <p:cNvGraphicFramePr>
            <a:graphicFrameLocks noChangeAspect="1"/>
          </p:cNvGraphicFramePr>
          <p:nvPr/>
        </p:nvGraphicFramePr>
        <p:xfrm>
          <a:off x="2751138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" r:id="rId12" imgW="305435" imgH="3244850" progId="Photoshop.Image.7">
                  <p:embed/>
                </p:oleObj>
              </mc:Choice>
              <mc:Fallback>
                <p:oleObj name="" r:id="rId12" imgW="305435" imgH="3244850" progId="Photoshop.Image.7">
                  <p:embed/>
                  <p:pic>
                    <p:nvPicPr>
                      <p:cNvPr id="0" name="图片 309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51138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449" name="Picture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7313" y="4292600"/>
            <a:ext cx="441325" cy="2133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454" name="Oval 22"/>
          <p:cNvSpPr/>
          <p:nvPr/>
        </p:nvSpPr>
        <p:spPr>
          <a:xfrm>
            <a:off x="2268538" y="1341438"/>
            <a:ext cx="5399087" cy="3200400"/>
          </a:xfrm>
          <a:prstGeom prst="ellipse">
            <a:avLst/>
          </a:prstGeom>
          <a:noFill/>
          <a:ln w="63500" cap="flat" cmpd="sng">
            <a:solidFill>
              <a:srgbClr val="000080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graphicFrame>
        <p:nvGraphicFramePr>
          <p:cNvPr id="18455" name="Object 23"/>
          <p:cNvGraphicFramePr>
            <a:graphicFrameLocks noChangeAspect="1"/>
          </p:cNvGraphicFramePr>
          <p:nvPr/>
        </p:nvGraphicFramePr>
        <p:xfrm>
          <a:off x="8388350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" r:id="rId13" imgW="305435" imgH="3244850" progId="Photoshop.Image.7">
                  <p:embed/>
                </p:oleObj>
              </mc:Choice>
              <mc:Fallback>
                <p:oleObj name="" r:id="rId13" imgW="305435" imgH="3244850" progId="Photoshop.Image.7">
                  <p:embed/>
                  <p:pic>
                    <p:nvPicPr>
                      <p:cNvPr id="0" name="图片 3095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388350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56" name="Object 24"/>
          <p:cNvGraphicFramePr>
            <a:graphicFrameLocks noChangeAspect="1"/>
          </p:cNvGraphicFramePr>
          <p:nvPr/>
        </p:nvGraphicFramePr>
        <p:xfrm>
          <a:off x="7896225" y="1989138"/>
          <a:ext cx="193675" cy="205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" r:id="rId14" imgW="305435" imgH="3244850" progId="Photoshop.Image.7">
                  <p:embed/>
                </p:oleObj>
              </mc:Choice>
              <mc:Fallback>
                <p:oleObj name="" r:id="rId14" imgW="305435" imgH="3244850" progId="Photoshop.Image.7">
                  <p:embed/>
                  <p:pic>
                    <p:nvPicPr>
                      <p:cNvPr id="0" name="图片 3096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896225" y="1989138"/>
                        <a:ext cx="193675" cy="2057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57" name="AutoShape 25"/>
          <p:cNvSpPr/>
          <p:nvPr/>
        </p:nvSpPr>
        <p:spPr>
          <a:xfrm>
            <a:off x="4932363" y="4076700"/>
            <a:ext cx="4032250" cy="2592388"/>
          </a:xfrm>
          <a:prstGeom prst="cloudCallout">
            <a:avLst>
              <a:gd name="adj1" fmla="val -89329"/>
              <a:gd name="adj2" fmla="val -56431"/>
            </a:avLst>
          </a:prstGeom>
          <a:solidFill>
            <a:srgbClr val="FFFF99"/>
          </a:solidFill>
          <a:ln w="9525" cap="flat" cmpd="sng">
            <a:solidFill>
              <a:srgbClr val="FF99CC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algn="ctr"/>
            <a:r>
              <a:rPr lang="zh-CN" altLang="en-US" sz="3200" dirty="0">
                <a:latin typeface="Arial" panose="020B0604020202020204" pitchFamily="34" charset="0"/>
              </a:rPr>
              <a:t>二十九是</a:t>
            </a:r>
            <a:r>
              <a:rPr lang="en-US" altLang="zh-CN" sz="3200">
                <a:latin typeface="Arial" panose="020B0604020202020204" pitchFamily="34" charset="0"/>
              </a:rPr>
              <a:t>2</a:t>
            </a:r>
            <a:r>
              <a:rPr lang="zh-CN" altLang="en-US" sz="3200" dirty="0">
                <a:latin typeface="Arial" panose="020B0604020202020204" pitchFamily="34" charset="0"/>
              </a:rPr>
              <a:t>捆零</a:t>
            </a:r>
            <a:r>
              <a:rPr lang="en-US" altLang="zh-CN" sz="3200">
                <a:latin typeface="Arial" panose="020B0604020202020204" pitchFamily="34" charset="0"/>
              </a:rPr>
              <a:t>9</a:t>
            </a:r>
            <a:r>
              <a:rPr lang="zh-CN" altLang="en-US" sz="3200" dirty="0">
                <a:latin typeface="Arial" panose="020B0604020202020204" pitchFamily="34" charset="0"/>
              </a:rPr>
              <a:t>根，再添</a:t>
            </a:r>
            <a:r>
              <a:rPr lang="en-US" altLang="zh-CN" sz="3200">
                <a:latin typeface="Arial" panose="020B0604020202020204" pitchFamily="34" charset="0"/>
              </a:rPr>
              <a:t>1</a:t>
            </a:r>
            <a:r>
              <a:rPr lang="zh-CN" altLang="en-US" sz="3200" dirty="0">
                <a:latin typeface="Arial" panose="020B0604020202020204" pitchFamily="34" charset="0"/>
              </a:rPr>
              <a:t>根应怎么办？ </a:t>
            </a:r>
            <a:endParaRPr lang="zh-CN" altLang="en-US" sz="32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8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4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4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" fill="hold"/>
                                        <p:tgtEl>
                                          <p:spTgt spid="18439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84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84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8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76" dur="500" fill="hold"/>
                                        <p:tgtEl>
                                          <p:spTgt spid="184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3.7037E-6 L -0.05087 0.33287 " pathEditMode="relative" rAng="0" ptsTypes="AA">
                                      <p:cBhvr>
                                        <p:cTn id="79" dur="500" fill="hold"/>
                                        <p:tgtEl>
                                          <p:spTgt spid="184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0" y="166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6 -7.40741E-6 L -0.12604 0.32546 " pathEditMode="relative" ptsTypes="AA">
                                      <p:cBhvr>
                                        <p:cTn id="82" dur="500" fill="hold"/>
                                        <p:tgtEl>
                                          <p:spTgt spid="184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500"/>
                            </p:stCondLst>
                            <p:childTnLst>
                              <p:par>
                                <p:cTn id="8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11111E-6 -7.40741E-7 L -0.16545 0.33588 " pathEditMode="relative" ptsTypes="AA">
                                      <p:cBhvr>
                                        <p:cTn id="85" dur="500" fill="hold"/>
                                        <p:tgtEl>
                                          <p:spTgt spid="184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000"/>
                            </p:stCondLst>
                            <p:childTnLst>
                              <p:par>
                                <p:cTn id="8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11111E-6 -7.40741E-7 L -0.22049 0.32546 " pathEditMode="relative" ptsTypes="AA">
                                      <p:cBhvr>
                                        <p:cTn id="88" dur="500" fill="hold"/>
                                        <p:tgtEl>
                                          <p:spTgt spid="184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500"/>
                            </p:stCondLst>
                            <p:childTnLst>
                              <p:par>
                                <p:cTn id="9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7.40741E-6 L -0.2677 0.31504 " pathEditMode="relative" ptsTypes="AA">
                                      <p:cBhvr>
                                        <p:cTn id="91" dur="500" fill="hold"/>
                                        <p:tgtEl>
                                          <p:spTgt spid="184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7.40741E-7 L -0.32292 0.32546 " pathEditMode="relative" ptsTypes="AA">
                                      <p:cBhvr>
                                        <p:cTn id="94" dur="500" fill="hold"/>
                                        <p:tgtEl>
                                          <p:spTgt spid="184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4500"/>
                            </p:stCondLst>
                            <p:childTnLst>
                              <p:par>
                                <p:cTn id="9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05556E-6 -7.40741E-6 L -0.38576 0.32546 " pathEditMode="relative" ptsTypes="AA">
                                      <p:cBhvr>
                                        <p:cTn id="97" dur="500" fill="hold"/>
                                        <p:tgtEl>
                                          <p:spTgt spid="184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0"/>
                            </p:stCondLst>
                            <p:childTnLst>
                              <p:par>
                                <p:cTn id="9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38889E-6 -7.40741E-6 L -0.44098 0.3361 " pathEditMode="relative" ptsTypes="AA">
                                      <p:cBhvr>
                                        <p:cTn id="100" dur="500" fill="hold"/>
                                        <p:tgtEl>
                                          <p:spTgt spid="184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500"/>
                            </p:stCondLst>
                            <p:childTnLst>
                              <p:par>
                                <p:cTn id="10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-0.47257 0.32546 " pathEditMode="relative" ptsTypes="AA">
                                      <p:cBhvr>
                                        <p:cTn id="103" dur="500" fill="hold"/>
                                        <p:tgtEl>
                                          <p:spTgt spid="184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000"/>
                            </p:stCondLst>
                            <p:childTnLst>
                              <p:par>
                                <p:cTn id="105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blinds(horizontal)">
                                      <p:cBhvr>
                                        <p:cTn id="106" dur="500"/>
                                        <p:tgtEl>
                                          <p:spTgt spid="184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1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4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7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0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3" dur="500"/>
                                        <p:tgtEl>
                                          <p:spTgt spid="184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6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9" dur="5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2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5" dur="500"/>
                                        <p:tgtEl>
                                          <p:spTgt spid="184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8" dur="500"/>
                                        <p:tgtEl>
                                          <p:spTgt spid="184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3" dur="500"/>
                                        <p:tgtEl>
                                          <p:spTgt spid="18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8" dur="500"/>
                                        <p:tgtEl>
                                          <p:spTgt spid="18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1" dur="500"/>
                                        <p:tgtEl>
                                          <p:spTgt spid="18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155" dur="2000" fill="hold"/>
                                        <p:tgtEl>
                                          <p:spTgt spid="184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 0.33333  E" pathEditMode="relative" ptsTypes="">
                                      <p:cBhvr>
                                        <p:cTn id="159" dur="2000" fill="hold"/>
                                        <p:tgtEl>
                                          <p:spTgt spid="184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9618 0.32547 " pathEditMode="relative" ptsTypes="AA">
                                      <p:cBhvr>
                                        <p:cTn id="163" dur="2000" fill="hold"/>
                                        <p:tgtEl>
                                          <p:spTgt spid="184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9618 0.32547 " pathEditMode="relative" ptsTypes="AA">
                                      <p:cBhvr>
                                        <p:cTn id="165" dur="2000" fill="hold"/>
                                        <p:tgtEl>
                                          <p:spTgt spid="184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 animBg="1"/>
      <p:bldP spid="18454" grpId="0" animBg="1"/>
      <p:bldP spid="18454" grpId="1" animBg="1"/>
      <p:bldP spid="18457" grpId="0" animBg="1"/>
    </p:bld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969</Words>
  <Application>WPS 演示</Application>
  <PresentationFormat>在屏幕上显示</PresentationFormat>
  <Paragraphs>91</Paragraphs>
  <Slides>14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22</vt:i4>
      </vt:variant>
      <vt:variant>
        <vt:lpstr>幻灯片标题</vt:lpstr>
      </vt:variant>
      <vt:variant>
        <vt:i4>14</vt:i4>
      </vt:variant>
    </vt:vector>
  </HeadingPairs>
  <TitlesOfParts>
    <vt:vector size="49" baseType="lpstr">
      <vt:lpstr>Arial</vt:lpstr>
      <vt:lpstr>宋体</vt:lpstr>
      <vt:lpstr>Wingdings</vt:lpstr>
      <vt:lpstr>Calibri</vt:lpstr>
      <vt:lpstr>华文彩云</vt:lpstr>
      <vt:lpstr>微软雅黑</vt:lpstr>
      <vt:lpstr>Times New Roman</vt:lpstr>
      <vt:lpstr>Calibri</vt:lpstr>
      <vt:lpstr>楷体_GB2312</vt:lpstr>
      <vt:lpstr>Arial Unicode MS</vt:lpstr>
      <vt:lpstr>新宋体</vt:lpstr>
      <vt:lpstr>默认设计模板</vt:lpstr>
      <vt:lpstr>Office 主题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Photoshop.Image.7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lbsyx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第一PPT模板网-WWW.1PPT.COM</dc:creator>
  <cp:keywords>第一PPT模板网-WWW.1PPT.COM</cp:keywords>
  <dc:description>第一PPT模板网-WWW.1PPT.COM
</dc:description>
  <dc:subject>第一PPT模板网-WWW.1PPT.COM</dc:subject>
  <cp:category>第一PPT模板网-WWW.1PPT.COM</cp:category>
  <cp:lastModifiedBy>丽</cp:lastModifiedBy>
  <cp:revision>23</cp:revision>
  <dcterms:created xsi:type="dcterms:W3CDTF">2008-01-17T03:04:31Z</dcterms:created>
  <dcterms:modified xsi:type="dcterms:W3CDTF">2019-04-02T02:45:51Z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2052-11.1.0.8567</vt:lpwstr>
  </property>
</Properties>
</file>

<file path=docProps/thumbnail.jpeg>
</file>